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6FDF-2011-1B2F-A086-B31F7CE0A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D5DA2-F7A3-0CC4-6FA6-4D322F3DD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FEA3A-64DD-A3EB-AF08-5455BB79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0326-87FE-3E16-5B83-AE64916F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EF1B-A6EB-C203-5A77-E313E181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9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B507-AC4B-AB68-B966-F4C098C45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1ECC3-0419-2BC2-478A-D383411EA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BF2E2-8E38-82EF-4F81-74ED5A121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66B6E-28B9-594B-1574-35D6A432C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6E61-0DF8-F2D4-CB96-F0A01BDA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48143-A10B-D757-B815-606C34944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A16FC-32E5-1AAE-9EA6-AD26AB1FA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5C719-D0C9-E3A3-A797-BF62A7A8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BF20F-80AC-062C-2DDA-9FF61F7C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CDF27-6960-AA86-1D8A-03B9E839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B0CB-535B-E204-40F0-0722DB5E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5280-AB9E-081A-3A21-2BFC0D0DA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BD193-907F-48EB-3973-B5A9E32F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027ED-3D91-573B-D5D1-7FC7D701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DC3C-7B77-BF81-8C75-17A75404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2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9527-7C43-49AC-D1C8-1BAEAABE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C7D84-4133-2B92-9AEF-A6D93F573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C9B0-F906-E264-88F2-CDB3327A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E8232-5A7B-6EB9-95C7-30D29944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CDBA7-70F9-3A44-B11C-A1A87062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1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6069-70E3-F33E-4F6C-0A31D82D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8EF4-992A-8727-E129-2507B38FD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FD053-2C3E-C930-9508-508C1C675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B2D1E-4476-0400-4E32-389D4900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E7AF0-8466-E4ED-85BB-E6773E4C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20DA-C452-41FB-AEFC-7014E87F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7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153-12CD-8C51-22DF-49109DBB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DAA3E-7C34-98CC-0893-C7540D72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05CF6-DB42-71CA-F8A1-2E08B22AD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01084-35C1-C845-05F3-DDA3F05EB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584B6-9FFF-5074-58F8-8A4D6711A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5AEDB-1B0C-A9EB-C38D-30C240FF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683B9-CE50-5A15-5A98-D19F4AEF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482B6-2564-5765-B3E3-CC26D0ED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D8D0-1B48-C4EC-F0D5-E475E6E5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B9AB3-5EA5-A3C1-37BA-D8986F7E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F94BD-CC3B-9B74-3D91-ED5F7A49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2E106-E230-560F-CF0C-0B7FE78D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623BF-183E-527E-2965-71434130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AE5C3-9C05-E9C5-A9B3-5EB8859E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21F7C-27D5-AFDC-117E-9CACBF45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3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367C-4381-334E-2E04-A175AAA0F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B8FD-9EA1-2711-9941-0C0295B5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4B259-CB11-E853-7068-8B2C62860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F11F-6057-0242-79B7-6A8CE67B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B082-CB55-B722-F670-76DEA833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0A810-F34C-51B6-DD05-E17BE629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EB0A-D276-F026-C151-90B9D7E3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5DCC0-D622-C930-FA74-E261FFA6E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C272-4A5F-86A4-CF35-A581F3D32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6EFD1-80FB-CD90-6B39-408520DF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8FFFD-65C0-AAE5-D2AF-03154A05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744AF-FDF0-03C7-D828-52C4998C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175C2-CE0F-0ACE-5D4E-626D68FE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37629-8455-D8CC-1FDE-B0D873984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A2783-96F5-1F71-CDC8-AEE5A2340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B24ED-9843-48FB-AEE1-FFC0A958E13A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C14F-6928-C57E-99D1-CB132FCB8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37D2C-52F9-12FF-B3E0-D2C2BABD4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45D7B3-B24B-46FC-A104-CAE03C11B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9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3361-5401-034F-794F-B82B59D95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D0EA9-414B-4370-08C5-AC919695D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9F9F7-72FE-2F16-6395-CBF2C8E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2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34E9-5704-BDEA-CA92-F57E82BB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0155-9F62-9688-4617-9606BE0D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ED01-18E8-6AC9-F8B4-273BEC5D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A445-D68F-1F04-BF82-58CC1839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98A30-51E8-18B5-FE3D-9F597AF3E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1212F-B1E9-37EC-64CC-D2B17F13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7800-89E6-1A5E-1F9B-9C18B54D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5275-B352-9BC0-1F89-59EF73173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9A940-6ACD-B4DC-D865-8C3846A7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6BCA-A591-0E96-2832-6D45E426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814E-83D9-46E3-3C25-B8F71798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3929E-4711-C34A-A9E4-71614192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05F9-6824-4CF9-C1D2-7EB2BED8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20DE0-696F-7FFE-FFF1-8BE21106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9188A-62BD-5433-0027-61CF2155F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8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BB84-BBBF-4DAA-A711-74CEDE0F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7B1F-BA51-0FC7-CF55-53D42135D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2E802-AEB7-21C2-D559-3E7C154C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1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B526-F099-32F6-87AC-622A54BC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47D76-32AE-DDB6-3C13-F5077E6F3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BF597-5826-1CE0-2C6E-245C624A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7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4D24-C047-23E5-0370-F278A91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36DA-0868-EBB7-5659-4A2A966FB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80EDE-91D4-FE49-CE8D-1D7D7953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98DD-3932-DF0B-BE6F-A0E1F46E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4B02-8C9B-2BA1-A9B0-5E52B10F2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B1770-CCCE-8C6E-BE3D-AAFB0470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4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45CF-2187-F8AE-3421-1C83FB87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55FC-C654-2731-0738-A1978DC7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59F87-7A5A-31FC-1AA4-C048A75F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BE59-94DC-90E0-C92B-59A25D9C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2DBA-64C7-061D-1EB4-A0C65746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E4079-6583-A01F-C809-52BCAC63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35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2AF8-7AF9-A7BD-55D4-06086BC2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61D6-1747-3095-0B07-C205EA619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0E92A-DA2B-24E4-793F-7B66C13A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5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241A-1208-001F-10BF-63D8189C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0B18-18FE-AEE7-1F4A-181921432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12802-61E0-9268-5621-209C4F18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86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000E-D967-97FE-943A-4ED8318C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2586-0377-79C8-29CE-6F14505B4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E6893-B264-1A32-DB50-AEC8BB6E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6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2B3E-3770-9F59-5149-03E37FB6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69A5-20AC-B567-7E85-AA2AA1E4B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4D1F5-1DD5-16D8-90F6-CB4050D5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6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C1BB-2B85-FE9C-5C1E-293DE9C6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8C2B-A616-0180-DC35-3E05E5B2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88C0B-D5C8-D373-E1E6-7493410B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5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9B7E-208D-4555-C3C3-39C79FCA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3D46-E8C6-3767-3F00-FF58CF25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7A723-85DE-86AC-7444-2D54BD3E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4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C7D2-F8F0-1111-AEA2-F3EEBC95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9616-F243-727A-41E3-FAF894D9A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A09C1-00CD-3856-CE46-DB51BFD6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4D4C-C41B-1B66-9FEB-A4B2E5BB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3BFD-0CD5-EF42-F0A1-CD3FE0AA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BB1B-CD86-9EBA-0D2B-95D3BEEE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77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681A-A152-60CE-36A7-FB2DDF71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97A45-3AB0-E405-E2E3-1E699D83D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92CAB-A5F2-0C5D-F1A3-F28FB0E1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285D-96F1-2402-ED91-FD8C8D31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B803-A8DA-5CEE-6733-CA11AA00F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706098-0E6B-5A04-4C54-324B5099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7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05A6-0A1D-3CCA-6CC5-27524543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23FD-AE00-0694-8E7B-84D0D689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9B717-60C5-4ABD-3A81-792060BD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64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E860-55F5-294A-CD6A-DFCC3019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E5459-A9F9-FDC5-D631-A67223B21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13DEE-E0BF-E835-50A0-80B877A2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7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07CE-3152-F48F-1492-C8ED53E8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CEA9-13F7-E8B8-19F3-116D06D9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55948-0B77-F3DD-8B68-DEA69233E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6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FC57-255F-81B0-836E-A0A662EA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1F61-0082-0AA8-6925-17093600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E9DE3-0DF6-BA95-215D-8CCD87FA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7905-B072-4AD7-E443-D7A6AB90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97A3-ADFB-CBE9-CC7F-389375B6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A96BE-B2ED-3A7A-C919-DF4B921E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C938-29DA-5217-281F-75AD6C51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7FD1-76C2-2BCA-8AF2-FCE610972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D9F14-BD32-39A3-B180-6351D32F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817BC-3E6A-3D53-64C3-1781455E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7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031A-FA7F-C2C8-A914-9AE6445B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BBC2-7B7C-E251-CB49-0060028E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F899-BD11-EAB8-E38A-1DD91203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2C54-8F9F-B17B-6EC9-C7FA5C9E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52A6-991C-5063-5193-0A458818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8F180-FEEC-A698-26A1-F344D2C0E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A33F-C6B7-B200-0162-20AD3B1A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6E25-957F-2A18-C2F4-2407B95A1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D7C2C-9D0A-D59B-5D06-CC99EDC5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0C8A-4F0E-A5E9-3ED1-482D96DB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384C7-27D7-F478-2369-E835ECA1D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7E433-D1D5-C85D-A6EA-D3363B290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2</cp:revision>
  <dcterms:created xsi:type="dcterms:W3CDTF">2025-03-16T03:30:08Z</dcterms:created>
  <dcterms:modified xsi:type="dcterms:W3CDTF">2025-03-20T02:15:30Z</dcterms:modified>
</cp:coreProperties>
</file>